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8" r:id="rId2"/>
    <p:sldId id="309" r:id="rId3"/>
    <p:sldId id="312" r:id="rId4"/>
    <p:sldId id="313" r:id="rId5"/>
    <p:sldId id="315" r:id="rId6"/>
    <p:sldId id="314" r:id="rId7"/>
    <p:sldId id="310" r:id="rId8"/>
    <p:sldId id="311" r:id="rId9"/>
    <p:sldId id="31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B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85390" autoAdjust="0"/>
  </p:normalViewPr>
  <p:slideViewPr>
    <p:cSldViewPr>
      <p:cViewPr varScale="1">
        <p:scale>
          <a:sx n="73" d="100"/>
          <a:sy n="73" d="100"/>
        </p:scale>
        <p:origin x="1627" y="62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87713F2A-B198-9447-AB35-7BEF29303B57}" type="datetimeFigureOut">
              <a:rPr lang="en-US" altLang="en-US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62F64C86-4151-7A49-B648-2ED4430A7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8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531001C9-A0CA-0347-93AE-5062E48ADC81}" type="datetimeFigureOut">
              <a:rPr lang="en-US" altLang="en-US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878EE9DB-12C0-894B-8B53-0F47BB74B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085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EE9DB-12C0-894B-8B53-0F47BB74B2D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30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EE9DB-12C0-894B-8B53-0F47BB74B2D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93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EE9DB-12C0-894B-8B53-0F47BB74B2D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8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EE9DB-12C0-894B-8B53-0F47BB74B2D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41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EE9DB-12C0-894B-8B53-0F47BB74B2D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57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EE9DB-12C0-894B-8B53-0F47BB74B2D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97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EE9DB-12C0-894B-8B53-0F47BB74B2D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9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EE9DB-12C0-894B-8B53-0F47BB74B2D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4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EE9DB-12C0-894B-8B53-0F47BB74B2D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41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2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37300"/>
            <a:ext cx="2284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638424B5-B300-8545-9F9B-D5BCFEC344CD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D928FD07-DB25-9F41-8F4C-F84FAEF5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pi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21631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37300"/>
            <a:ext cx="2284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72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12991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37300"/>
            <a:ext cx="2284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22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nsp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22253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37300"/>
            <a:ext cx="2284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6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/>
          <a:stretch>
            <a:fillRect/>
          </a:stretch>
        </p:blipFill>
        <p:spPr bwMode="auto">
          <a:xfrm>
            <a:off x="0" y="0"/>
            <a:ext cx="91424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5400000">
            <a:off x="8454231" y="1066007"/>
            <a:ext cx="11382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>
                <a:solidFill>
                  <a:schemeClr val="bg1"/>
                </a:solidFill>
              </a:rPr>
              <a:t>Image © John Jernigan</a:t>
            </a: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37300"/>
            <a:ext cx="2284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1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GatorG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r="12962"/>
          <a:stretch>
            <a:fillRect/>
          </a:stretch>
        </p:blipFill>
        <p:spPr bwMode="auto">
          <a:xfrm>
            <a:off x="0" y="4763"/>
            <a:ext cx="914400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37300"/>
            <a:ext cx="2284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288618"/>
            <a:ext cx="59436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77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771900" y="-3246412"/>
            <a:ext cx="914400" cy="7848600"/>
          </a:xfrm>
          <a:prstGeom prst="rect">
            <a:avLst/>
          </a:prstGeom>
        </p:spPr>
        <p:txBody>
          <a:bodyPr vert="vert">
            <a:noAutofit/>
          </a:bodyPr>
          <a:lstStyle>
            <a:lvl1pPr>
              <a:defRPr sz="4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1828800"/>
            <a:ext cx="78486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97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771900" y="-3246412"/>
            <a:ext cx="914400" cy="7848600"/>
          </a:xfrm>
          <a:prstGeom prst="rect">
            <a:avLst/>
          </a:prstGeom>
        </p:spPr>
        <p:txBody>
          <a:bodyPr vert="vert">
            <a:noAutofit/>
          </a:bodyPr>
          <a:lstStyle>
            <a:lvl1pPr>
              <a:defRPr sz="4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1828800"/>
            <a:ext cx="7848600" cy="4645152"/>
          </a:xfrm>
          <a:prstGeom prst="rect">
            <a:avLst/>
          </a:prstGeom>
        </p:spPr>
        <p:txBody>
          <a:bodyPr/>
          <a:lstStyle>
            <a:lvl1pPr marL="347472" indent="-347472">
              <a:buFont typeface="Arial" panose="020B0604020202020204" pitchFamily="34" charset="0"/>
              <a:buChar char="•"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19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07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898" r:id="rId7"/>
    <p:sldLayoutId id="2147483899" r:id="rId8"/>
    <p:sldLayoutId id="2147483900" r:id="rId9"/>
    <p:sldLayoutId id="2147483907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cap="small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sj@ufl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uliebmcconnell@ufl.edu" TargetMode="External"/><Relationship Id="rId4" Type="http://schemas.openxmlformats.org/officeDocument/2006/relationships/hyperlink" Target="mailto:pmdavis@ufl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emayo@ufl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gnichols@ufl.edu" TargetMode="External"/><Relationship Id="rId4" Type="http://schemas.openxmlformats.org/officeDocument/2006/relationships/hyperlink" Target="mailto:ethancarter@ufl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fyl.ifas.ufl.edu/find-your-local-offi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500" y="4572000"/>
            <a:ext cx="8763000" cy="533400"/>
          </a:xfrm>
        </p:spPr>
        <p:txBody>
          <a:bodyPr/>
          <a:lstStyle/>
          <a:p>
            <a:r>
              <a:rPr lang="en-US" dirty="0"/>
              <a:t>UF/IFAS </a:t>
            </a:r>
            <a:r>
              <a:rPr lang="en-US"/>
              <a:t>Extension offices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5715000"/>
            <a:ext cx="6629400" cy="391583"/>
          </a:xfrm>
        </p:spPr>
        <p:txBody>
          <a:bodyPr/>
          <a:lstStyle/>
          <a:p>
            <a:r>
              <a:rPr lang="en-US" sz="2000" dirty="0"/>
              <a:t>Julie McConnell – Extension Faculty, Horticulture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3810000" y="-3284512"/>
            <a:ext cx="914400" cy="7924800"/>
          </a:xfrm>
        </p:spPr>
        <p:txBody>
          <a:bodyPr/>
          <a:lstStyle/>
          <a:p>
            <a:r>
              <a:rPr lang="en-US" dirty="0"/>
              <a:t>UF/IFAS Extension in Your County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5153" y="1371600"/>
            <a:ext cx="7848600" cy="4648200"/>
          </a:xfrm>
        </p:spPr>
        <p:txBody>
          <a:bodyPr/>
          <a:lstStyle/>
          <a:p>
            <a:pPr marL="0" indent="0"/>
            <a:r>
              <a:rPr lang="en-US" dirty="0"/>
              <a:t>What do we do? 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We teach research-based information to residents of all 67 counties through: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Field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on one consultations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Traditional and social media outlets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5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911F-F7BD-41A3-937D-6EF1F9D4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UF/IFAS Extension in Your County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E8F0A-8348-468D-87D9-BD07176E3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95400"/>
            <a:ext cx="7848600" cy="5181600"/>
          </a:xfrm>
        </p:spPr>
        <p:txBody>
          <a:bodyPr/>
          <a:lstStyle/>
          <a:p>
            <a:r>
              <a:rPr lang="en-US" dirty="0"/>
              <a:t>What types of specialties are in each county?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Depends on the needs of the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Agricultural communities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Agriculture – row crop, IPM, livestock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Horticulture – fruits and vegetables, alternative crops, ornamental plant production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Family and Consumer Sciences – food safety, finances, nutrition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4-H – youth development programs with agricultural foundation, leadership, STEM</a:t>
            </a:r>
          </a:p>
        </p:txBody>
      </p:sp>
    </p:spTree>
    <p:extLst>
      <p:ext uri="{BB962C8B-B14F-4D97-AF65-F5344CB8AC3E}">
        <p14:creationId xmlns:p14="http://schemas.microsoft.com/office/powerpoint/2010/main" val="181913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911F-F7BD-41A3-937D-6EF1F9D4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UF/IFAS Extension in Your County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E8F0A-8348-468D-87D9-BD07176E3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95400"/>
            <a:ext cx="7848600" cy="5181600"/>
          </a:xfrm>
        </p:spPr>
        <p:txBody>
          <a:bodyPr/>
          <a:lstStyle/>
          <a:p>
            <a:r>
              <a:rPr lang="en-US" dirty="0"/>
              <a:t>What types of specialties are in each county?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Depends on the needs of the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Urban communities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Horticulture – landscape, golf course, retail nurseries, pest control industry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Family and Consumer Sciences – food safety, finances, nutrition, Family Nutrition Program (FNP)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4-H – youth development programs STEM focused, gardening, leadership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8894-5268-430F-BD1B-2B379408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UF/IFAS Extension in Your County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E960-4DC0-45EE-8A44-127E592899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types of specialties are in each county?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Depends on the needs of the county…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Florida Sea Grant – coastal issues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Natural Resources – conservation, protection of ecological systems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Citrus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Livestock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Sustainable Agriculture/Food Systems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Volunteer Management</a:t>
            </a:r>
          </a:p>
        </p:txBody>
      </p:sp>
    </p:spTree>
    <p:extLst>
      <p:ext uri="{BB962C8B-B14F-4D97-AF65-F5344CB8AC3E}">
        <p14:creationId xmlns:p14="http://schemas.microsoft.com/office/powerpoint/2010/main" val="253871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E125-0A9A-4D57-B117-D5924EA6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help growers?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D3DC9-5AD7-43E9-BED8-EE885A29AE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371600"/>
            <a:ext cx="7848600" cy="4648200"/>
          </a:xfrm>
        </p:spPr>
        <p:txBody>
          <a:bodyPr/>
          <a:lstStyle/>
          <a:p>
            <a:r>
              <a:rPr lang="en-US" dirty="0"/>
              <a:t>Integrated Pest Management (IPM)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Identification and management strategies for  insects, disease, weeds</a:t>
            </a:r>
          </a:p>
          <a:p>
            <a:pPr marL="0" indent="0"/>
            <a:r>
              <a:rPr lang="en-US" dirty="0"/>
              <a:t>Nutritional Deficiencies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Soil test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Tissue testing</a:t>
            </a:r>
          </a:p>
          <a:p>
            <a:pPr marL="0" indent="0"/>
            <a:r>
              <a:rPr lang="en-US" dirty="0"/>
              <a:t>UF/IFAS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Keeping you up to date on the latest research and connecting you with appropriate specialists</a:t>
            </a:r>
          </a:p>
        </p:txBody>
      </p:sp>
    </p:spTree>
    <p:extLst>
      <p:ext uri="{BB962C8B-B14F-4D97-AF65-F5344CB8AC3E}">
        <p14:creationId xmlns:p14="http://schemas.microsoft.com/office/powerpoint/2010/main" val="292289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3771900" y="-3246412"/>
            <a:ext cx="914400" cy="7848600"/>
          </a:xfrm>
        </p:spPr>
        <p:txBody>
          <a:bodyPr/>
          <a:lstStyle/>
          <a:p>
            <a:pPr algn="ctr"/>
            <a:r>
              <a:rPr lang="en-US" dirty="0"/>
              <a:t>UF/IFAS Extension Bay County</a:t>
            </a:r>
            <a:br>
              <a:rPr lang="en-US" dirty="0"/>
            </a:br>
            <a:r>
              <a:rPr lang="en-US" sz="3600" dirty="0"/>
              <a:t>Panama City,</a:t>
            </a:r>
            <a:r>
              <a:rPr lang="en-US" dirty="0"/>
              <a:t> </a:t>
            </a:r>
            <a:r>
              <a:rPr lang="en-US" sz="3600" dirty="0"/>
              <a:t>850-784-6105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1905000"/>
            <a:ext cx="8153400" cy="4648200"/>
          </a:xfrm>
        </p:spPr>
        <p:txBody>
          <a:bodyPr/>
          <a:lstStyle/>
          <a:p>
            <a:r>
              <a:rPr lang="en-US" dirty="0"/>
              <a:t>Sea Grant and Center Extension Director, Scott Jackson </a:t>
            </a:r>
          </a:p>
          <a:p>
            <a:pPr indent="3175"/>
            <a:r>
              <a:rPr lang="en-US" u="sng" dirty="0">
                <a:hlinkClick r:id="rId3"/>
              </a:rPr>
              <a:t>lsj@ufl.edu </a:t>
            </a:r>
          </a:p>
          <a:p>
            <a:r>
              <a:rPr lang="en-US" dirty="0"/>
              <a:t>4-H, Dr. Paula Davis</a:t>
            </a:r>
            <a:r>
              <a:rPr lang="en-US" u="sng" dirty="0"/>
              <a:t> </a:t>
            </a:r>
          </a:p>
          <a:p>
            <a:pPr indent="3175"/>
            <a:r>
              <a:rPr lang="en-US" u="sng" dirty="0">
                <a:hlinkClick r:id="rId4"/>
              </a:rPr>
              <a:t>pmdavis@ufl.edu </a:t>
            </a:r>
          </a:p>
          <a:p>
            <a:r>
              <a:rPr lang="en-US" dirty="0"/>
              <a:t>Horticulture, Julie McConnell</a:t>
            </a:r>
            <a:r>
              <a:rPr lang="en-US" u="sng" dirty="0"/>
              <a:t> </a:t>
            </a:r>
            <a:r>
              <a:rPr lang="en-US" u="sng" dirty="0">
                <a:hlinkClick r:id="rId5"/>
              </a:rPr>
              <a:t>juliebmcconnell@ufl.edu </a:t>
            </a:r>
          </a:p>
          <a:p>
            <a:r>
              <a:rPr lang="en-US" dirty="0"/>
              <a:t>Family, Consumer Science, Melanie Taylor (12/6/19)</a:t>
            </a:r>
          </a:p>
          <a:p>
            <a:pPr indent="3175"/>
            <a:endParaRPr lang="en-US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6730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UF/IFAS Extension Jackson County</a:t>
            </a:r>
            <a:br>
              <a:rPr lang="en-US" sz="3200" dirty="0"/>
            </a:br>
            <a:r>
              <a:rPr lang="en-US" sz="3200" dirty="0"/>
              <a:t>Marianna,</a:t>
            </a:r>
            <a:r>
              <a:rPr lang="en-US" sz="4000" dirty="0"/>
              <a:t> </a:t>
            </a:r>
            <a:r>
              <a:rPr lang="en-US" sz="3200" dirty="0"/>
              <a:t>850-482-9620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Livestock &amp; Forage and Center Extension Director, Doug Mayo, </a:t>
            </a:r>
            <a:r>
              <a:rPr lang="en-US" dirty="0">
                <a:hlinkClick r:id="rId3"/>
              </a:rPr>
              <a:t>demayo@ufl.edu</a:t>
            </a:r>
            <a:endParaRPr lang="en-US" dirty="0"/>
          </a:p>
          <a:p>
            <a:r>
              <a:rPr lang="en-US" dirty="0"/>
              <a:t>RSA Agriculture/Pest Management, Ethan Carter</a:t>
            </a:r>
          </a:p>
          <a:p>
            <a:r>
              <a:rPr lang="en-US" dirty="0">
                <a:hlinkClick r:id="rId4"/>
              </a:rPr>
              <a:t>ethancarter@ufl.edu</a:t>
            </a:r>
            <a:endParaRPr lang="en-US" dirty="0"/>
          </a:p>
          <a:p>
            <a:r>
              <a:rPr lang="en-US" dirty="0"/>
              <a:t>4-H Youth Development, Caroline Chappell, </a:t>
            </a:r>
            <a:r>
              <a:rPr lang="en-US" dirty="0">
                <a:hlinkClick r:id="rId5"/>
              </a:rPr>
              <a:t>cgnichols@ufl.edu</a:t>
            </a:r>
            <a:endParaRPr lang="en-US" dirty="0"/>
          </a:p>
          <a:p>
            <a:r>
              <a:rPr lang="en-US" dirty="0"/>
              <a:t>Family Consumer Science – position open</a:t>
            </a:r>
          </a:p>
          <a:p>
            <a:r>
              <a:rPr lang="en-US" dirty="0"/>
              <a:t>Horticulture – position open</a:t>
            </a:r>
          </a:p>
        </p:txBody>
      </p:sp>
    </p:spTree>
    <p:extLst>
      <p:ext uri="{BB962C8B-B14F-4D97-AF65-F5344CB8AC3E}">
        <p14:creationId xmlns:p14="http://schemas.microsoft.com/office/powerpoint/2010/main" val="197146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F0FA-FD72-4481-8B7E-8DEBE0A8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UF/IFAS Extension Office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F4FA9-4583-4AE6-B85F-7D4A4871F0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Find your local UF/IFAS Extension Office: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http://sfyl.ifas.ufl.edu/find-your-local-office/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97314"/>
      </p:ext>
    </p:extLst>
  </p:cSld>
  <p:clrMapOvr>
    <a:masterClrMapping/>
  </p:clrMapOvr>
</p:sld>
</file>

<file path=ppt/theme/theme1.xml><?xml version="1.0" encoding="utf-8"?>
<a:theme xmlns:a="http://schemas.openxmlformats.org/drawingml/2006/main" name="Pitch Book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y County Intro Aug 2016 IFAS_Ext_brand_PPT_temp.potx [Read-Only]" id="{F3B87DE4-9A27-4B27-949B-0C7F63114506}" vid="{6FBFEEC2-EA22-4903-B2EA-93A8DE8899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Bay County Intro Aug 2016 IFAS_Ext_brand_PPT_temp</Template>
  <TotalTime>0</TotalTime>
  <Words>367</Words>
  <Application>Microsoft Office PowerPoint</Application>
  <PresentationFormat>On-screen Show (4:3)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Pitch Book</vt:lpstr>
      <vt:lpstr>UF/IFAS Extension offices</vt:lpstr>
      <vt:lpstr>UF/IFAS Extension in Your County </vt:lpstr>
      <vt:lpstr>UF/IFAS Extension in Your County </vt:lpstr>
      <vt:lpstr>UF/IFAS Extension in Your County </vt:lpstr>
      <vt:lpstr>UF/IFAS Extension in Your County </vt:lpstr>
      <vt:lpstr>How do we help growers?</vt:lpstr>
      <vt:lpstr>UF/IFAS Extension Bay County Panama City, 850-784-6105 </vt:lpstr>
      <vt:lpstr>UF/IFAS Extension Jackson County Marianna, 850-482-9620</vt:lpstr>
      <vt:lpstr>UF/IFAS Extension Office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2017-10-17T14:08:20Z</dcterms:created>
  <dcterms:modified xsi:type="dcterms:W3CDTF">2019-11-20T14:15:45Z</dcterms:modified>
</cp:coreProperties>
</file>