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8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74FA-0B42-46BB-AC4A-6C064AEECA1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6AC6-6A57-40ED-B30B-71E43E3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60" y="2011392"/>
            <a:ext cx="3347049" cy="261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3" y="4107611"/>
            <a:ext cx="3347049" cy="2612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7" y="4107611"/>
            <a:ext cx="3347049" cy="2612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366" y="428186"/>
            <a:ext cx="807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North Florida Research and Education Center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Quincy, Marianna and Suwannee Valley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7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763" y="3441940"/>
            <a:ext cx="715992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err="1" smtClean="0">
                <a:latin typeface="Arial Black" panose="020B0A04020102020204" pitchFamily="34" charset="0"/>
              </a:rPr>
              <a:t>Carinata</a:t>
            </a:r>
            <a:r>
              <a:rPr lang="en-US" sz="2400" dirty="0" smtClean="0">
                <a:latin typeface="Arial Black" panose="020B0A04020102020204" pitchFamily="34" charset="0"/>
              </a:rPr>
              <a:t> Program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latin typeface="Arial Black" panose="020B0A04020102020204" pitchFamily="34" charset="0"/>
              </a:rPr>
              <a:t>Dr. David Wright</a:t>
            </a:r>
          </a:p>
          <a:p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Cool-season crop producing oil seed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that can be converted to aviation fuel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3" y="311989"/>
            <a:ext cx="3985404" cy="2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311989"/>
            <a:ext cx="4735902" cy="3457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713" y="4019910"/>
            <a:ext cx="467596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Sod-Based Rotation Demonstration </a:t>
            </a:r>
          </a:p>
          <a:p>
            <a:pPr algn="ctr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at Suwannee Valley</a:t>
            </a:r>
          </a:p>
          <a:p>
            <a:pPr algn="ctr">
              <a:spcAft>
                <a:spcPts val="1200"/>
              </a:spcAft>
            </a:pPr>
            <a:endParaRPr lang="en-US" dirty="0" smtClean="0"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Joel Love and Charles Barrett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8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110" y="4572001"/>
            <a:ext cx="8353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We continue to have a strong partnership with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Garden Friends of the Big Bend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0286" y="3227168"/>
            <a:ext cx="629871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latin typeface="Arial Black" panose="020B0A04020102020204" pitchFamily="34" charset="0"/>
              </a:rPr>
              <a:t>Environmental Horticulture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latin typeface="Arial Black" panose="020B0A04020102020204" pitchFamily="34" charset="0"/>
              </a:rPr>
              <a:t>Dr. Gary Knox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539" y="5784340"/>
            <a:ext cx="658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Plans to construct a Heritage Garden 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with endowed funds.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74" y="484516"/>
            <a:ext cx="3571336" cy="2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320614"/>
            <a:ext cx="8091577" cy="628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960" y="681487"/>
            <a:ext cx="3315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Questions?</a:t>
            </a:r>
            <a:endParaRPr lang="en-US" sz="40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93072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Topics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83280" y="2540989"/>
            <a:ext cx="6858000" cy="1655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Black" panose="020B0A04020102020204" pitchFamily="34" charset="0"/>
              </a:rPr>
              <a:t>•  Hurricane recover</a:t>
            </a:r>
          </a:p>
          <a:p>
            <a:pPr algn="l"/>
            <a:r>
              <a:rPr lang="en-US" sz="3600" dirty="0" smtClean="0">
                <a:latin typeface="Arial Black" panose="020B0A04020102020204" pitchFamily="34" charset="0"/>
              </a:rPr>
              <a:t>• 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Events</a:t>
            </a:r>
          </a:p>
          <a:p>
            <a:pPr algn="l"/>
            <a:r>
              <a:rPr lang="en-US" sz="3600" dirty="0" smtClean="0">
                <a:latin typeface="Arial Black" panose="020B0A04020102020204" pitchFamily="34" charset="0"/>
              </a:rPr>
              <a:t>•  New projects</a:t>
            </a:r>
          </a:p>
        </p:txBody>
      </p:sp>
    </p:spTree>
    <p:extLst>
      <p:ext uri="{BB962C8B-B14F-4D97-AF65-F5344CB8AC3E}">
        <p14:creationId xmlns:p14="http://schemas.microsoft.com/office/powerpoint/2010/main" val="418333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2" y="2428422"/>
            <a:ext cx="2881791" cy="189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" y="4321645"/>
            <a:ext cx="2900901" cy="1908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" y="519563"/>
            <a:ext cx="2900901" cy="1908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7096" y="600293"/>
            <a:ext cx="763927" cy="276999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Quincy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198" y="2358083"/>
            <a:ext cx="963725" cy="276999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Marianna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0027" y="4425755"/>
            <a:ext cx="963725" cy="276999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Marianna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744" y="2496582"/>
            <a:ext cx="532383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smtClean="0">
                <a:latin typeface="Arial Black" panose="020B0A04020102020204" pitchFamily="34" charset="0"/>
              </a:rPr>
              <a:t>Recovery from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latin typeface="Arial Black" panose="020B0A04020102020204" pitchFamily="34" charset="0"/>
              </a:rPr>
              <a:t>Hurricane Michael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6" y="155276"/>
            <a:ext cx="694426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4" y="4399471"/>
            <a:ext cx="2579298" cy="223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5" y="4459856"/>
            <a:ext cx="2579298" cy="217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9" y="3812874"/>
            <a:ext cx="2579298" cy="22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7645" y="444434"/>
            <a:ext cx="6055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NFREC will celebrate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it’s 100-year anniversary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2" y="2061713"/>
            <a:ext cx="2878678" cy="227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20" y="2061713"/>
            <a:ext cx="2866644" cy="227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98" y="4431219"/>
            <a:ext cx="2873502" cy="227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20" y="4431219"/>
            <a:ext cx="2931255" cy="22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242" y="767751"/>
            <a:ext cx="4329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New Projects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242" y="2078967"/>
            <a:ext cx="4410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More emphasis on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alternative crops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463" y="3525432"/>
            <a:ext cx="77752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spcAft>
                <a:spcPts val="1200"/>
              </a:spcAft>
            </a:pPr>
            <a:r>
              <a:rPr lang="en-US" dirty="0" smtClean="0"/>
              <a:t>• 	</a:t>
            </a:r>
            <a:r>
              <a:rPr lang="en-US" dirty="0" smtClean="0">
                <a:latin typeface="Arial Black" panose="020B0A04020102020204" pitchFamily="34" charset="0"/>
              </a:rPr>
              <a:t>Alternatives in implementing crop rotations</a:t>
            </a:r>
          </a:p>
          <a:p>
            <a:pPr marL="233363" indent="-233363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•	Alternatives needed for timber industry as they recover </a:t>
            </a:r>
          </a:p>
          <a:p>
            <a:pPr marL="233363" indent="-233363">
              <a:spcAft>
                <a:spcPts val="1200"/>
              </a:spcAft>
            </a:pP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	from hurricane</a:t>
            </a:r>
          </a:p>
          <a:p>
            <a:pPr marL="233363" indent="-233363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•	Increase diversification of agriculture in Florida</a:t>
            </a:r>
          </a:p>
          <a:p>
            <a:pPr marL="233363" indent="-233363"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•	Alternatives in moving away from traditional commodities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69" y="465826"/>
            <a:ext cx="4934309" cy="3183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569" y="4763087"/>
            <a:ext cx="5038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•  Replacement of Dr. Pete Anderson, </a:t>
            </a:r>
          </a:p>
          <a:p>
            <a:pPr marL="233363" indent="-233363"/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	our fruit and nut tree horticulturalist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•  Plans to initiate a citrus project at </a:t>
            </a:r>
          </a:p>
          <a:p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Quincy, Suwannee Valley and Jay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569" y="3873912"/>
            <a:ext cx="499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Response to a growing citrus industry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5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89" y="552090"/>
            <a:ext cx="4088921" cy="3717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47" y="4787660"/>
            <a:ext cx="8149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We appreciate our partnership with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Cold Hardy Citrus Association</a:t>
            </a:r>
            <a:endParaRPr lang="en-US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1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3" y="2722123"/>
            <a:ext cx="5535168" cy="369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8272" y="45720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Industrial Hemp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314" y="1435773"/>
            <a:ext cx="7339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A lot of pressure on IFAS to develop 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cultural and management practices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9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143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Aiken,Glen E</dc:creator>
  <cp:lastModifiedBy>Aiken,Glen E</cp:lastModifiedBy>
  <cp:revision>11</cp:revision>
  <dcterms:created xsi:type="dcterms:W3CDTF">2019-08-06T12:26:51Z</dcterms:created>
  <dcterms:modified xsi:type="dcterms:W3CDTF">2019-09-26T12:09:41Z</dcterms:modified>
</cp:coreProperties>
</file>